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60" r:id="rId2"/>
    <p:sldId id="261" r:id="rId3"/>
    <p:sldId id="258" r:id="rId4"/>
    <p:sldId id="256" r:id="rId5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7"/>
      <p:bold r:id="rId8"/>
    </p:embeddedFont>
    <p:embeddedFont>
      <p:font typeface="KT&amp;G 상상본문 L" panose="020B0600000101010101" pitchFamily="50" charset="-127"/>
      <p:regular r:id="rId9"/>
    </p:embeddedFont>
    <p:embeddedFont>
      <p:font typeface="KoPub돋움체 Light" panose="02020603020101020101" pitchFamily="18" charset="-127"/>
      <p:regular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272" y="-9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195DE-C870-4009-B9B3-42034D78DAB4}" type="datetimeFigureOut">
              <a:rPr lang="ko-KR" altLang="en-US" smtClean="0"/>
              <a:t>2017-08-14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0070B-ADD4-4FCA-B031-A112BE9D0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23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0070B-ADD4-4FCA-B031-A112BE9D054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763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0070B-ADD4-4FCA-B031-A112BE9D054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76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0070B-ADD4-4FCA-B031-A112BE9D05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763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0983-4D6E-48A7-98D1-E6708A016F49}" type="datetimeFigureOut">
              <a:rPr lang="ko-KR" altLang="en-US" smtClean="0"/>
              <a:t>2017-08-14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FA510-BA7B-426B-B002-23B23BA7AA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2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0983-4D6E-48A7-98D1-E6708A016F49}" type="datetimeFigureOut">
              <a:rPr lang="ko-KR" altLang="en-US" smtClean="0"/>
              <a:t>2017-08-14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FA510-BA7B-426B-B002-23B23BA7AA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138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0983-4D6E-48A7-98D1-E6708A016F49}" type="datetimeFigureOut">
              <a:rPr lang="ko-KR" altLang="en-US" smtClean="0"/>
              <a:t>2017-08-14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FA510-BA7B-426B-B002-23B23BA7AA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13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0983-4D6E-48A7-98D1-E6708A016F49}" type="datetimeFigureOut">
              <a:rPr lang="ko-KR" altLang="en-US" smtClean="0"/>
              <a:t>2017-08-14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FA510-BA7B-426B-B002-23B23BA7AA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61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0983-4D6E-48A7-98D1-E6708A016F49}" type="datetimeFigureOut">
              <a:rPr lang="ko-KR" altLang="en-US" smtClean="0"/>
              <a:t>2017-08-14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FA510-BA7B-426B-B002-23B23BA7AA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41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0983-4D6E-48A7-98D1-E6708A016F49}" type="datetimeFigureOut">
              <a:rPr lang="ko-KR" altLang="en-US" smtClean="0"/>
              <a:t>2017-08-14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FA510-BA7B-426B-B002-23B23BA7AA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455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0983-4D6E-48A7-98D1-E6708A016F49}" type="datetimeFigureOut">
              <a:rPr lang="ko-KR" altLang="en-US" smtClean="0"/>
              <a:t>2017-08-14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FA510-BA7B-426B-B002-23B23BA7AA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34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0983-4D6E-48A7-98D1-E6708A016F49}" type="datetimeFigureOut">
              <a:rPr lang="ko-KR" altLang="en-US" smtClean="0"/>
              <a:t>2017-08-14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FA510-BA7B-426B-B002-23B23BA7AA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737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0983-4D6E-48A7-98D1-E6708A016F49}" type="datetimeFigureOut">
              <a:rPr lang="ko-KR" altLang="en-US" smtClean="0"/>
              <a:t>2017-08-14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FA510-BA7B-426B-B002-23B23BA7AA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53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0983-4D6E-48A7-98D1-E6708A016F49}" type="datetimeFigureOut">
              <a:rPr lang="ko-KR" altLang="en-US" smtClean="0"/>
              <a:t>2017-08-14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FA510-BA7B-426B-B002-23B23BA7AA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84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0983-4D6E-48A7-98D1-E6708A016F49}" type="datetimeFigureOut">
              <a:rPr lang="ko-KR" altLang="en-US" smtClean="0"/>
              <a:t>2017-08-14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FA510-BA7B-426B-B002-23B23BA7AA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8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00983-4D6E-48A7-98D1-E6708A016F49}" type="datetimeFigureOut">
              <a:rPr lang="ko-KR" altLang="en-US" smtClean="0"/>
              <a:t>2017-08-14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FA510-BA7B-426B-B002-23B23BA7AA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982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72480" y="260648"/>
            <a:ext cx="9289032" cy="6336704"/>
          </a:xfrm>
          <a:prstGeom prst="roundRect">
            <a:avLst>
              <a:gd name="adj" fmla="val 8009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7" descr="C:\Users\김윤영\Desktop\구름\Untitled-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1772816"/>
            <a:ext cx="690821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47871" y="4509120"/>
            <a:ext cx="2738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B0F0"/>
                </a:soli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미림여자정보과학고등학교</a:t>
            </a:r>
            <a:endParaRPr lang="en-US" altLang="ko-KR" dirty="0">
              <a:solidFill>
                <a:srgbClr val="00B0F0"/>
              </a:solidFill>
              <a:latin typeface="KT&amp;G 상상본문 L" panose="020B0600000101010101" pitchFamily="50" charset="-127"/>
              <a:ea typeface="KT&amp;G 상상본문 L" panose="020B0600000101010101" pitchFamily="50" charset="-127"/>
            </a:endParaRPr>
          </a:p>
          <a:p>
            <a:pPr algn="ctr"/>
            <a:r>
              <a:rPr lang="en-US" altLang="ko-KR" dirty="0" smtClean="0">
                <a:solidFill>
                  <a:srgbClr val="00B0F0"/>
                </a:soli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2505 </a:t>
            </a:r>
            <a:r>
              <a:rPr lang="ko-KR" altLang="en-US" dirty="0" smtClean="0">
                <a:solidFill>
                  <a:srgbClr val="00B0F0"/>
                </a:soli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김윤영 </a:t>
            </a:r>
            <a:r>
              <a:rPr lang="en-US" altLang="ko-KR" dirty="0" smtClean="0">
                <a:solidFill>
                  <a:srgbClr val="00B0F0"/>
                </a:soli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2517 </a:t>
            </a:r>
            <a:r>
              <a:rPr lang="ko-KR" altLang="en-US" dirty="0" err="1" smtClean="0">
                <a:solidFill>
                  <a:srgbClr val="00B0F0"/>
                </a:soli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이예본</a:t>
            </a:r>
            <a:endParaRPr lang="ko-KR" altLang="en-US" dirty="0">
              <a:solidFill>
                <a:srgbClr val="00B0F0"/>
              </a:solidFill>
              <a:latin typeface="KT&amp;G 상상본문 L" panose="020B0600000101010101" pitchFamily="50" charset="-127"/>
              <a:ea typeface="KT&amp;G 상상본문 L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398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8"/>
    </mc:Choice>
    <mc:Fallback>
      <p:transition spd="slow" advTm="174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 descr="C:\Users\김윤영\Desktop\구름\Untitled-1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404664"/>
            <a:ext cx="2110842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272480" y="260648"/>
            <a:ext cx="9289032" cy="6336704"/>
          </a:xfrm>
          <a:prstGeom prst="roundRect">
            <a:avLst>
              <a:gd name="adj" fmla="val 8009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000672" y="2767280"/>
            <a:ext cx="54809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B0F0"/>
                </a:soli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“ </a:t>
            </a:r>
            <a:r>
              <a:rPr lang="ko-KR" altLang="en-US" sz="3600" dirty="0" smtClean="0">
                <a:solidFill>
                  <a:srgbClr val="0070C0"/>
                </a:soli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하루에 </a:t>
            </a:r>
            <a:r>
              <a:rPr lang="en-US" altLang="ko-KR" sz="3600" dirty="0" smtClean="0">
                <a:solidFill>
                  <a:srgbClr val="0070C0"/>
                </a:soli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3</a:t>
            </a:r>
            <a:r>
              <a:rPr lang="ko-KR" altLang="en-US" sz="3600" dirty="0" smtClean="0">
                <a:solidFill>
                  <a:srgbClr val="0070C0"/>
                </a:soli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번 </a:t>
            </a:r>
            <a:r>
              <a:rPr lang="ko-KR" altLang="en-US" sz="2400" dirty="0" smtClean="0">
                <a:solidFill>
                  <a:srgbClr val="00B0F0"/>
                </a:soli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이상 하늘을 보는 사람은</a:t>
            </a:r>
            <a:endParaRPr lang="en-US" altLang="ko-KR" sz="2400" dirty="0" smtClean="0">
              <a:solidFill>
                <a:srgbClr val="00B0F0"/>
              </a:solidFill>
              <a:latin typeface="KT&amp;G 상상본문 L" panose="020B0600000101010101" pitchFamily="50" charset="-127"/>
              <a:ea typeface="KT&amp;G 상상본문 L" panose="020B0600000101010101" pitchFamily="50" charset="-127"/>
            </a:endParaRPr>
          </a:p>
          <a:p>
            <a:pPr algn="r"/>
            <a:r>
              <a:rPr lang="en-US" altLang="ko-KR" sz="2400" dirty="0" smtClean="0">
                <a:solidFill>
                  <a:srgbClr val="0070C0"/>
                </a:soli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 </a:t>
            </a:r>
            <a:r>
              <a:rPr lang="ko-KR" altLang="en-US" sz="4400" dirty="0" smtClean="0">
                <a:solidFill>
                  <a:srgbClr val="0070C0"/>
                </a:soli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행복한 사람</a:t>
            </a:r>
            <a:r>
              <a:rPr lang="ko-KR" altLang="en-US" sz="2400" dirty="0" smtClean="0">
                <a:solidFill>
                  <a:srgbClr val="00B0F0"/>
                </a:soli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이다</a:t>
            </a:r>
            <a:r>
              <a:rPr lang="en-US" altLang="ko-KR" sz="2400" dirty="0" smtClean="0">
                <a:solidFill>
                  <a:srgbClr val="00B0F0"/>
                </a:soli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. ”</a:t>
            </a:r>
            <a:endParaRPr lang="ko-KR" altLang="en-US" sz="2400" dirty="0">
              <a:solidFill>
                <a:srgbClr val="00B0F0"/>
              </a:solidFill>
              <a:latin typeface="KT&amp;G 상상본문 L" panose="020B0600000101010101" pitchFamily="50" charset="-127"/>
              <a:ea typeface="KT&amp;G 상상본문 L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6020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4"/>
    </mc:Choice>
    <mc:Fallback>
      <p:transition spd="slow" advTm="5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 descr="C:\Users\김윤영\Desktop\구름\Untitled-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1124744"/>
            <a:ext cx="690821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3419836" y="3861048"/>
            <a:ext cx="3024336" cy="43204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419836" y="4581128"/>
            <a:ext cx="3024336" cy="43204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419836" y="5301208"/>
            <a:ext cx="3024336" cy="43204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82237" y="393305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0B0F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게임방법</a:t>
            </a:r>
            <a:endParaRPr lang="ko-KR" altLang="en-US" sz="1600" dirty="0">
              <a:solidFill>
                <a:srgbClr val="00B0F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2237" y="4627875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0B0F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게임시작</a:t>
            </a:r>
            <a:endParaRPr lang="ko-KR" altLang="en-US" sz="1600" dirty="0">
              <a:solidFill>
                <a:srgbClr val="00B0F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82237" y="5347955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0B0F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랭킹보</a:t>
            </a:r>
            <a:r>
              <a:rPr lang="ko-KR" altLang="en-US" sz="1600" dirty="0">
                <a:solidFill>
                  <a:srgbClr val="00B0F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72480" y="260648"/>
            <a:ext cx="9289032" cy="6336704"/>
          </a:xfrm>
          <a:prstGeom prst="roundRect">
            <a:avLst>
              <a:gd name="adj" fmla="val 8009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938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0"/>
    </mc:Choice>
    <mc:Fallback>
      <p:transition spd="slow" advTm="233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207193"/>
              </p:ext>
            </p:extLst>
          </p:nvPr>
        </p:nvGraphicFramePr>
        <p:xfrm>
          <a:off x="389855" y="925305"/>
          <a:ext cx="9027640" cy="4977424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128455"/>
                <a:gridCol w="1128455"/>
                <a:gridCol w="1128455"/>
                <a:gridCol w="1128455"/>
                <a:gridCol w="1128455"/>
                <a:gridCol w="1128455"/>
                <a:gridCol w="1128455"/>
                <a:gridCol w="1128455"/>
              </a:tblGrid>
              <a:tr h="12443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12443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</a:tr>
              <a:tr h="12443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</a:tr>
              <a:tr h="12443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2050" name="Picture 2" descr="시계 일러스트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568" y="253602"/>
            <a:ext cx="380442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김윤영\Desktop\구름\co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747" y="253602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김윤영\Desktop\구름\Untitled-1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4" y="-315416"/>
            <a:ext cx="2460155" cy="12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김윤영\Desktop\구름\Untitled-1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627" y="-53611"/>
            <a:ext cx="2444331" cy="91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김윤영\Desktop\구름\Untitled-1-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80" y="4767032"/>
            <a:ext cx="1094452" cy="94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080791" y="333886"/>
            <a:ext cx="80983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00B0F0"/>
                </a:soli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이예본</a:t>
            </a:r>
            <a:endParaRPr lang="ko-KR" altLang="en-US" dirty="0">
              <a:solidFill>
                <a:srgbClr val="00B0F0"/>
              </a:solidFill>
              <a:latin typeface="KT&amp;G 상상본문 L" panose="020B0600000101010101" pitchFamily="50" charset="-127"/>
              <a:ea typeface="KT&amp;G 상상본문 L" panose="020B0600000101010101" pitchFamily="50" charset="-127"/>
            </a:endParaRPr>
          </a:p>
        </p:txBody>
      </p:sp>
      <p:pic>
        <p:nvPicPr>
          <p:cNvPr id="2067" name="Picture 19" descr="C:\Users\김윤영\Desktop\구름\ㅇㄹㅇㄹㅇㄹ-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71" y="5913970"/>
            <a:ext cx="4393629" cy="87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김윤영\Desktop\구름\Untitled-1-0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16" y="3501008"/>
            <a:ext cx="1216337" cy="10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김윤영\Desktop\구름\Untitled-1-0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20" y="2204864"/>
            <a:ext cx="1216337" cy="10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:\Users\김윤영\Desktop\구름\Untitled-1-06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390" y="1010188"/>
            <a:ext cx="1165381" cy="100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김윤영\Desktop\구름\Untitled-1-06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9" y="3556010"/>
            <a:ext cx="1165381" cy="100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:\Users\김윤영\Desktop\구름\Untitled-1-06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3" y="1010188"/>
            <a:ext cx="1165381" cy="100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" descr="C:\Users\김윤영\Desktop\구름\Untitled-1-0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17" y="2270013"/>
            <a:ext cx="1175759" cy="101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4278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18"/>
    </mc:Choice>
    <mc:Fallback>
      <p:transition spd="slow" advTm="8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4|0.9|1|1.1|0.8|0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5617</TotalTime>
  <Words>25</Words>
  <Application>Microsoft Office PowerPoint</Application>
  <PresentationFormat>A4 용지(210x297mm)</PresentationFormat>
  <Paragraphs>11</Paragraphs>
  <Slides>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굴림</vt:lpstr>
      <vt:lpstr>Arial</vt:lpstr>
      <vt:lpstr>맑은 고딕</vt:lpstr>
      <vt:lpstr>KT&amp;G 상상본문 L</vt:lpstr>
      <vt:lpstr>KoPub돋움체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김윤영</dc:creator>
  <cp:lastModifiedBy>김윤영</cp:lastModifiedBy>
  <cp:revision>11</cp:revision>
  <dcterms:created xsi:type="dcterms:W3CDTF">2017-08-09T04:02:32Z</dcterms:created>
  <dcterms:modified xsi:type="dcterms:W3CDTF">2017-08-14T00:22:03Z</dcterms:modified>
  <cp:contentStatus/>
</cp:coreProperties>
</file>